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AEC-76AF-4304-AC49-1870BB758F91}" type="datetimeFigureOut">
              <a:rPr lang="ar-IQ" smtClean="0"/>
              <a:t>04/04/1440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B43D-389C-4577-9780-172A3DE306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9349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AEC-76AF-4304-AC49-1870BB758F91}" type="datetimeFigureOut">
              <a:rPr lang="ar-IQ" smtClean="0"/>
              <a:t>04/04/1440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B43D-389C-4577-9780-172A3DE306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338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AEC-76AF-4304-AC49-1870BB758F91}" type="datetimeFigureOut">
              <a:rPr lang="ar-IQ" smtClean="0"/>
              <a:t>04/04/1440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B43D-389C-4577-9780-172A3DE306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251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AEC-76AF-4304-AC49-1870BB758F91}" type="datetimeFigureOut">
              <a:rPr lang="ar-IQ" smtClean="0"/>
              <a:t>04/04/1440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B43D-389C-4577-9780-172A3DE306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131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AEC-76AF-4304-AC49-1870BB758F91}" type="datetimeFigureOut">
              <a:rPr lang="ar-IQ" smtClean="0"/>
              <a:t>04/04/1440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B43D-389C-4577-9780-172A3DE306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130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AEC-76AF-4304-AC49-1870BB758F91}" type="datetimeFigureOut">
              <a:rPr lang="ar-IQ" smtClean="0"/>
              <a:t>04/04/1440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B43D-389C-4577-9780-172A3DE306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99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AEC-76AF-4304-AC49-1870BB758F91}" type="datetimeFigureOut">
              <a:rPr lang="ar-IQ" smtClean="0"/>
              <a:t>04/04/1440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B43D-389C-4577-9780-172A3DE306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548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AEC-76AF-4304-AC49-1870BB758F91}" type="datetimeFigureOut">
              <a:rPr lang="ar-IQ" smtClean="0"/>
              <a:t>04/04/1440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B43D-389C-4577-9780-172A3DE306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5489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AEC-76AF-4304-AC49-1870BB758F91}" type="datetimeFigureOut">
              <a:rPr lang="ar-IQ" smtClean="0"/>
              <a:t>04/04/1440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B43D-389C-4577-9780-172A3DE306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176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AEC-76AF-4304-AC49-1870BB758F91}" type="datetimeFigureOut">
              <a:rPr lang="ar-IQ" smtClean="0"/>
              <a:t>04/04/1440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B43D-389C-4577-9780-172A3DE306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0239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AEC-76AF-4304-AC49-1870BB758F91}" type="datetimeFigureOut">
              <a:rPr lang="ar-IQ" smtClean="0"/>
              <a:t>04/04/1440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B43D-389C-4577-9780-172A3DE306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362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A6AEC-76AF-4304-AC49-1870BB758F91}" type="datetimeFigureOut">
              <a:rPr lang="ar-IQ" smtClean="0"/>
              <a:t>04/04/1440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3B43D-389C-4577-9780-172A3DE3063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257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8680"/>
            <a:ext cx="8077200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5246"/>
            <a:ext cx="8215064" cy="436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2852936"/>
            <a:ext cx="303053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62" y="5013176"/>
            <a:ext cx="313372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52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مهارات هجومية ومهارات دفاعية</a:t>
            </a:r>
            <a:endParaRPr lang="ar-IQ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273836" cy="11766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8460"/>
            <a:ext cx="2894186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4" y="2131860"/>
            <a:ext cx="8669337" cy="47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1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مهارات تؤدى من الثبات ومهارات تؤدى من الحركة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7502"/>
            <a:ext cx="78488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148748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69" y="2492896"/>
            <a:ext cx="148748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55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0587" y="188640"/>
            <a:ext cx="8229600" cy="114300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هي الوضع الذي يجب أن يتخذه اللاعب لاستقبال الكرة ومن هذا الوضع يبدأ اللاعب </a:t>
            </a:r>
            <a:r>
              <a:rPr lang="ar-IQ" dirty="0" err="1" smtClean="0"/>
              <a:t>فى</a:t>
            </a:r>
            <a:r>
              <a:rPr lang="ar-IQ" dirty="0" smtClean="0"/>
              <a:t> التحرك لأداء الضربات والمهارات والحركات الأخرى ويمكن للاعب أن يتحرك بسهولة وبسرعة لجميع الاتجاهات كما تساعد وقفة الاستعداد المناسبة اللاعب على الاقتصاد </a:t>
            </a:r>
            <a:r>
              <a:rPr lang="ar-IQ" dirty="0" err="1" smtClean="0"/>
              <a:t>فى</a:t>
            </a:r>
            <a:r>
              <a:rPr lang="ar-IQ" dirty="0" smtClean="0"/>
              <a:t> المجهود عند قيامه بالحركات اللازمة </a:t>
            </a:r>
            <a:r>
              <a:rPr lang="ar-IQ" dirty="0" err="1" smtClean="0"/>
              <a:t>فى</a:t>
            </a:r>
            <a:r>
              <a:rPr lang="ar-IQ" dirty="0" smtClean="0"/>
              <a:t> الدفاع أو الهجوم لذلك يجب أن يتخذ اللاعبون وقفة الاستعداد </a:t>
            </a:r>
            <a:r>
              <a:rPr lang="ar-IQ" dirty="0" err="1" smtClean="0"/>
              <a:t>فى</a:t>
            </a:r>
            <a:r>
              <a:rPr lang="ar-IQ" dirty="0" smtClean="0"/>
              <a:t> جميع مواقفهم </a:t>
            </a:r>
            <a:r>
              <a:rPr lang="ar-IQ" dirty="0" err="1" smtClean="0"/>
              <a:t>فى</a:t>
            </a:r>
            <a:r>
              <a:rPr lang="ar-IQ" dirty="0" smtClean="0"/>
              <a:t> الملعب بصفة مستمرة.</a:t>
            </a:r>
          </a:p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5400599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16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انواع وقفة الاستعداد</a:t>
            </a:r>
            <a:br>
              <a:rPr lang="ar-IQ" dirty="0" smtClean="0"/>
            </a:br>
            <a:endParaRPr lang="ar-IQ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128713"/>
            <a:ext cx="774858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ar-IQ" dirty="0" smtClean="0"/>
              <a:t>المتوسطة </a:t>
            </a:r>
          </a:p>
          <a:p>
            <a:r>
              <a:rPr lang="ar-IQ" dirty="0" smtClean="0"/>
              <a:t>العالية </a:t>
            </a:r>
          </a:p>
          <a:p>
            <a:r>
              <a:rPr lang="ar-IQ" dirty="0" smtClean="0"/>
              <a:t>العميقة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2041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التحركات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2840982" cy="137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7707"/>
            <a:ext cx="2676525" cy="125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54565"/>
            <a:ext cx="2676525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13602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81</Words>
  <Application>Microsoft Office PowerPoint</Application>
  <PresentationFormat>عرض على الشاشة (3:4)‏</PresentationFormat>
  <Paragraphs>8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مهارات هجومية ومهارات دفاعية</vt:lpstr>
      <vt:lpstr>مهارات تؤدى من الثبات ومهارات تؤدى من الحركة</vt:lpstr>
      <vt:lpstr>عرض تقديمي في PowerPoint</vt:lpstr>
      <vt:lpstr>انواع وقفة الاستعداد </vt:lpstr>
      <vt:lpstr>التحركات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Iraqi</dc:creator>
  <cp:lastModifiedBy>Iraqi</cp:lastModifiedBy>
  <cp:revision>2</cp:revision>
  <dcterms:created xsi:type="dcterms:W3CDTF">2018-12-12T17:16:24Z</dcterms:created>
  <dcterms:modified xsi:type="dcterms:W3CDTF">2018-12-12T17:34:20Z</dcterms:modified>
</cp:coreProperties>
</file>